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72C4-C54D-02B2-E69D-18240544F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F59FF-E745-169B-3EBE-0E46D589F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291D4F-CB7F-7FD6-D3F4-6BB2DFC1A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E6DCB-6F35-BBC7-8D1C-3BB9695F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35CBF-A356-FBE3-120C-2F669863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69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FAEC0-9281-F306-3813-A51365B8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73F03C-CFF0-4A8A-30A6-08E0A47A8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BFA10-90D8-E63A-0C52-25ABF9C0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18F4E-09FD-347B-BD7B-E92E3413B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A5196-C9A3-695F-C85D-FDFD9F6F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27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F0F073-0FC7-F518-7E05-091E67E49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8BB90-F3A5-FBBA-2238-1D7F6D0F5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FCCBA-F45B-B55F-BFB0-394A58C1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B191C-A095-D48E-D847-B4612BC39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D1AAD-D67C-C06F-66B4-2D60AE68D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25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ED990-CC51-B7F9-D98A-07295DC7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73228-F85C-641F-A9C4-ABA8DCC99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C755F-32C4-0004-E3DB-B812849E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CC09A-E327-D859-7BFA-900F8B80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6AF78-1BDE-53E0-66AB-79EF90C6B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38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FD438-0552-F608-0FDC-5E27444B2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DF5EA-9A9F-0D00-BAFC-42AEDF190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883B60-1175-14F0-9B64-5FC0AC7CB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3EA5F-13BA-9983-ACB4-643A535B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5C5CA-4EE7-B960-86DE-503AAF242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42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90A05-F957-ACAB-30C7-29B7D2E7D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E97E6-A44D-A9F9-1C52-59910DEB26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B9661-24FA-2DB0-F65F-5BFE58CB9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B8549-C831-65EA-2B6B-AF54302D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1B654-309F-F5D9-DC66-6E7AA6DA7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98136A-72B5-3B6D-D1F9-851BCCAC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56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6439C-A649-1F90-6F4A-A1C5A3B4C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56F25-B8DA-4868-064A-440080A34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F9C59-709F-447D-33D7-B966DD643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E3E13-E7A1-9668-1EBF-1E78AF83C2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28B4D-BA16-1AC6-20CB-D29F3FB75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1D5103-C967-DDD1-122A-BA40A886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5F6359-63A3-B2F7-094E-B9D809BFC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9D6161-1509-DB46-603D-099FC4C6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087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5C4A6-D3A3-38DC-9830-D343ED145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1959AF-4AE0-C587-5CC6-35126A5B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52DC80-648E-C96B-687E-A7F645008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8DE422-FE4D-28A2-7D36-1D3764023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048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42288A-B7F9-414B-D245-18CD612DA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F9D776-29E3-CB2C-905B-B664182A9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07A15-911F-5262-EBBD-1A5778781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B48D-C3A7-09DA-8736-FA50562CF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6A215-7095-E344-1EC6-B878E11D3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680D2-D70B-2DF6-F62D-2F68D69F4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CE1B7-62DD-84A0-5922-8EE36C0AF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E0A49-D8B0-009F-D73F-F1CBD5DED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24FE43-9CE4-A756-9E22-95D7ED261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0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692A8-0587-CC5F-D587-AB3DDA511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B3D83-3CE9-EE2C-9544-26C40C3A7E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1F99F4-67FB-70F1-FF5F-AA42C9247E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2D22A-2359-A855-428D-23183062F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6AF32-3D66-5E77-DB5E-CCB12E31E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167ED7-51C9-4CC2-A4BF-BF43EC7D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35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979D8-877B-0391-A740-70245FC31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0D842-A74E-7778-17A6-E3737CC35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A25657-81BE-366F-0E8B-58F7BD565A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8E73A0-727A-40D8-A0A3-BCCD14FC3F7D}" type="datetimeFigureOut">
              <a:rPr lang="fr-FR" smtClean="0"/>
              <a:t>23/03/2024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0691D-7433-15FC-FBD1-24D25A01E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825B0-0992-BBD7-D4AB-358120E673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914D55-C522-47A8-8E92-534B1A08A86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43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9E0C44E2-C843-960E-ED3D-FEE34273F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9"/>
            <a:ext cx="12192000" cy="685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2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1CBFC-AB3D-66CE-83B1-5C0BC553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CAE8-097B-D481-B1E6-B3B381A14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05E05-3BFC-FF50-AF28-F39646740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56"/>
            <a:ext cx="12192000" cy="683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41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CCD69-B14A-4BC6-A0E4-8DDD7CE0C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C3EB3-653F-B47E-DDE1-794E150D1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CFC675-2D10-B875-0C93-1FB412FA4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610"/>
            <a:ext cx="12192000" cy="673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66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2905D-1331-7AC5-DAC9-8B98683DC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0712C-2A23-0E95-AADB-429C91322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536C8C-F687-64AB-7700-A4B2266A9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6"/>
            <a:ext cx="12192000" cy="685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494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>SALPA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 TURUNCKAPI</dc:creator>
  <cp:keywords/>
  <dc:description/>
  <cp:lastModifiedBy>james booth</cp:lastModifiedBy>
  <cp:revision>2</cp:revision>
  <cp:lastPrinted>2024-03-23T10:07:35Z</cp:lastPrinted>
  <dcterms:created xsi:type="dcterms:W3CDTF">2024-03-04T12:51:55Z</dcterms:created>
  <dcterms:modified xsi:type="dcterms:W3CDTF">2024-03-23T10:14:07Z</dcterms:modified>
  <cp:category/>
</cp:coreProperties>
</file>